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6" r:id="rId3"/>
    <p:sldId id="257" r:id="rId4"/>
    <p:sldId id="258" r:id="rId5"/>
    <p:sldId id="263" r:id="rId6"/>
    <p:sldId id="261" r:id="rId7"/>
    <p:sldId id="266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8" r:id="rId16"/>
    <p:sldId id="275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147"/>
    <a:srgbClr val="3F4C3E"/>
    <a:srgbClr val="6E7768"/>
    <a:srgbClr val="9A9A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90845" autoAdjust="0"/>
  </p:normalViewPr>
  <p:slideViewPr>
    <p:cSldViewPr>
      <p:cViewPr varScale="1">
        <p:scale>
          <a:sx n="97" d="100"/>
          <a:sy n="97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C348C017-0FEE-4857-9EEB-3928CDE959C1}" type="datetimeFigureOut">
              <a:rPr lang="en-US"/>
              <a:pPr>
                <a:defRPr/>
              </a:pPr>
              <a:t>9/28/2015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DC2D307C-773F-4572-A0AC-7CA15A4982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71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A157A86-E1EA-48B8-847C-318CCAD2CABB}" type="datetimeFigureOut">
              <a:rPr lang="en-US"/>
              <a:pPr>
                <a:defRPr/>
              </a:pPr>
              <a:t>9/28/2015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49CA39CE-B69C-4137-8054-16A9F3E908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64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3F4C3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5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4996A-F643-4AE1-A933-0F28D4D04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6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8F53A-E7C6-4CB2-8DDA-6B42347C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6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E776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948A3-AD63-42D2-87EE-5C96F10BB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9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40CBE-28E5-4882-9475-07C2C37BD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5D257-14DC-48B2-BD55-4DBB5A4B9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2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BB340-D5FF-4F2B-9C38-E03943DE6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6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DC707-BE34-4378-B03F-96A63B48D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9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9C22C-6650-42C7-B147-570F74F1A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3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E391F-BA61-4EAA-B389-D1255CA72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77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9F39D-D1C9-42E4-AC75-7FBCC94B0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8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1476AA08-0AE2-4353-A404-B3811B517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6E7768"/>
          </a:solidFill>
          <a:latin typeface="+mj-lt"/>
          <a:ea typeface="+mj-ea"/>
          <a:cs typeface="ＭＳ Ｐゴシック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6E7768"/>
          </a:solidFill>
          <a:latin typeface="Arial" charset="0"/>
          <a:ea typeface="ＭＳ Ｐゴシック" pitchFamily="1" charset="-128"/>
          <a:cs typeface="ＭＳ Ｐゴシック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6E7768"/>
          </a:solidFill>
          <a:latin typeface="Arial" charset="0"/>
          <a:ea typeface="ＭＳ Ｐゴシック" pitchFamily="1" charset="-128"/>
          <a:cs typeface="ＭＳ Ｐゴシック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6E7768"/>
          </a:solidFill>
          <a:latin typeface="Arial" charset="0"/>
          <a:ea typeface="ＭＳ Ｐゴシック" pitchFamily="1" charset="-128"/>
          <a:cs typeface="ＭＳ Ｐゴシック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6E7768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9A9A7F"/>
          </a:solidFill>
          <a:latin typeface="+mn-lt"/>
          <a:ea typeface="+mn-ea"/>
          <a:cs typeface="ＭＳ Ｐゴシック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9A9A7F"/>
          </a:solidFill>
          <a:latin typeface="+mn-lt"/>
          <a:ea typeface="+mn-ea"/>
          <a:cs typeface="ＭＳ Ｐゴシック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9A9A7F"/>
          </a:solidFill>
          <a:latin typeface="+mn-lt"/>
          <a:ea typeface="+mn-ea"/>
          <a:cs typeface="ＭＳ Ｐゴシック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9A9A7F"/>
          </a:solidFill>
          <a:latin typeface="+mn-lt"/>
          <a:ea typeface="+mn-ea"/>
          <a:cs typeface="ＭＳ Ｐゴシック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9A9A7F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/>
          <a:lstStyle/>
          <a:p>
            <a:r>
              <a:rPr lang="en-GB" dirty="0" smtClean="0"/>
              <a:t>Sue Green</a:t>
            </a:r>
            <a:br>
              <a:rPr lang="en-GB" dirty="0" smtClean="0"/>
            </a:br>
            <a:r>
              <a:rPr lang="en-GB" dirty="0" smtClean="0"/>
              <a:t>HBF Planning </a:t>
            </a:r>
            <a:r>
              <a:rPr lang="en-GB" dirty="0"/>
              <a:t>M</a:t>
            </a:r>
            <a:r>
              <a:rPr lang="en-GB" dirty="0" smtClean="0"/>
              <a:t>anager – </a:t>
            </a:r>
            <a:br>
              <a:rPr lang="en-GB" dirty="0" smtClean="0"/>
            </a:br>
            <a:r>
              <a:rPr lang="en-GB" dirty="0" smtClean="0"/>
              <a:t>Local Plans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PAS Autumn Conference</a:t>
            </a:r>
          </a:p>
          <a:p>
            <a:r>
              <a:rPr lang="en-GB" dirty="0" smtClean="0"/>
              <a:t>30</a:t>
            </a:r>
            <a:r>
              <a:rPr lang="en-GB" baseline="30000" dirty="0" smtClean="0"/>
              <a:t>th</a:t>
            </a:r>
            <a:r>
              <a:rPr lang="en-GB" dirty="0" smtClean="0"/>
              <a:t> 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260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Incomplete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4390256" cy="799728"/>
          </a:xfrm>
        </p:spPr>
        <p:txBody>
          <a:bodyPr/>
          <a:lstStyle/>
          <a:p>
            <a:r>
              <a:rPr lang="en-GB" dirty="0" smtClean="0"/>
              <a:t>Not finishing the job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844824"/>
            <a:ext cx="2734816" cy="2953488"/>
          </a:xfrm>
        </p:spPr>
      </p:pic>
    </p:spTree>
    <p:extLst>
      <p:ext uri="{BB962C8B-B14F-4D97-AF65-F5344CB8AC3E}">
        <p14:creationId xmlns:p14="http://schemas.microsoft.com/office/powerpoint/2010/main" val="415717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Incomplete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5614392" cy="583704"/>
          </a:xfrm>
        </p:spPr>
        <p:txBody>
          <a:bodyPr/>
          <a:lstStyle/>
          <a:p>
            <a:r>
              <a:rPr lang="en-GB" dirty="0" smtClean="0"/>
              <a:t>Not having the evidence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273052"/>
            <a:ext cx="2952328" cy="2154932"/>
          </a:xfrm>
        </p:spPr>
      </p:pic>
    </p:spTree>
    <p:extLst>
      <p:ext uri="{BB962C8B-B14F-4D97-AF65-F5344CB8AC3E}">
        <p14:creationId xmlns:p14="http://schemas.microsoft.com/office/powerpoint/2010/main" val="195220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Incorrect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Going it alone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628800"/>
            <a:ext cx="3378406" cy="2942166"/>
          </a:xfrm>
        </p:spPr>
      </p:pic>
    </p:spTree>
    <p:extLst>
      <p:ext uri="{BB962C8B-B14F-4D97-AF65-F5344CB8AC3E}">
        <p14:creationId xmlns:p14="http://schemas.microsoft.com/office/powerpoint/2010/main" val="139595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Incorrect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4534272" cy="655712"/>
          </a:xfrm>
        </p:spPr>
        <p:txBody>
          <a:bodyPr/>
          <a:lstStyle/>
          <a:p>
            <a:r>
              <a:rPr lang="en-GB" dirty="0" smtClean="0"/>
              <a:t>Changing your mind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52600"/>
            <a:ext cx="3810000" cy="3172490"/>
          </a:xfrm>
        </p:spPr>
      </p:pic>
    </p:spTree>
    <p:extLst>
      <p:ext uri="{BB962C8B-B14F-4D97-AF65-F5344CB8AC3E}">
        <p14:creationId xmlns:p14="http://schemas.microsoft.com/office/powerpoint/2010/main" val="8193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Incorrect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332" y="1844824"/>
            <a:ext cx="4965787" cy="648072"/>
          </a:xfrm>
        </p:spPr>
        <p:txBody>
          <a:bodyPr/>
          <a:lstStyle/>
          <a:p>
            <a:r>
              <a:rPr lang="en-GB" dirty="0" smtClean="0"/>
              <a:t>Ignoring your own evidence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585120"/>
            <a:ext cx="3782096" cy="2319462"/>
          </a:xfrm>
        </p:spPr>
      </p:pic>
    </p:spTree>
    <p:extLst>
      <p:ext uri="{BB962C8B-B14F-4D97-AF65-F5344CB8AC3E}">
        <p14:creationId xmlns:p14="http://schemas.microsoft.com/office/powerpoint/2010/main" val="64389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Incorrect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655712"/>
          </a:xfrm>
        </p:spPr>
        <p:txBody>
          <a:bodyPr/>
          <a:lstStyle/>
          <a:p>
            <a:r>
              <a:rPr lang="en-GB" dirty="0" smtClean="0"/>
              <a:t>Ignoring advice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56792"/>
            <a:ext cx="3217540" cy="3312368"/>
          </a:xfrm>
        </p:spPr>
      </p:pic>
    </p:spTree>
    <p:extLst>
      <p:ext uri="{BB962C8B-B14F-4D97-AF65-F5344CB8AC3E}">
        <p14:creationId xmlns:p14="http://schemas.microsoft.com/office/powerpoint/2010/main" val="180366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87152"/>
          </a:xfrm>
        </p:spPr>
        <p:txBody>
          <a:bodyPr/>
          <a:lstStyle/>
          <a:p>
            <a:r>
              <a:rPr lang="en-GB" dirty="0" smtClean="0"/>
              <a:t>In conclusion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538" y="1196752"/>
            <a:ext cx="2744539" cy="396044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3807" y="5157192"/>
            <a:ext cx="3810000" cy="930312"/>
          </a:xfrm>
        </p:spPr>
        <p:txBody>
          <a:bodyPr/>
          <a:lstStyle/>
          <a:p>
            <a:pPr marL="0" indent="0">
              <a:buNone/>
            </a:pPr>
            <a:r>
              <a:rPr lang="en-GB" sz="4000" dirty="0" smtClean="0"/>
              <a:t>    PLANNING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5875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29816"/>
            <a:ext cx="7772400" cy="1143000"/>
          </a:xfrm>
        </p:spPr>
        <p:txBody>
          <a:bodyPr/>
          <a:lstStyle/>
          <a:p>
            <a:r>
              <a:rPr lang="en-GB" dirty="0" smtClean="0"/>
              <a:t>A big patch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5254352" cy="41148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Midlands &amp; South West Region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17 Counties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110 LPAs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35 Local Plan Examinations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Circa 40 DPDs no yet at examination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207" y="2420888"/>
            <a:ext cx="2806080" cy="2837676"/>
          </a:xfrm>
        </p:spPr>
      </p:pic>
    </p:spTree>
    <p:extLst>
      <p:ext uri="{BB962C8B-B14F-4D97-AF65-F5344CB8AC3E}">
        <p14:creationId xmlns:p14="http://schemas.microsoft.com/office/powerpoint/2010/main" val="217875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steep learning curve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844824"/>
            <a:ext cx="4716016" cy="3024336"/>
          </a:xfr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842744" y="2276872"/>
            <a:ext cx="4737368" cy="45723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2011 - Duty to Co-operate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2012 - NPPF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2014 - NPPG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developers can sabotage your Local Plan?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9" y="2276872"/>
            <a:ext cx="1728191" cy="244827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68960"/>
            <a:ext cx="1584177" cy="1473819"/>
          </a:xfrm>
        </p:spPr>
      </p:pic>
    </p:spTree>
    <p:extLst>
      <p:ext uri="{BB962C8B-B14F-4D97-AF65-F5344CB8AC3E}">
        <p14:creationId xmlns:p14="http://schemas.microsoft.com/office/powerpoint/2010/main" val="30113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01824"/>
            <a:ext cx="7918648" cy="1143000"/>
          </a:xfrm>
        </p:spPr>
        <p:txBody>
          <a:bodyPr/>
          <a:lstStyle/>
          <a:p>
            <a:r>
              <a:rPr lang="en-GB" dirty="0" smtClean="0"/>
              <a:t>Have I sabotaged my own Local Plan?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9"/>
          <a:stretch/>
        </p:blipFill>
        <p:spPr>
          <a:xfrm>
            <a:off x="2647813" y="1981200"/>
            <a:ext cx="3848374" cy="3320008"/>
          </a:xfrm>
        </p:spPr>
      </p:pic>
    </p:spTree>
    <p:extLst>
      <p:ext uri="{BB962C8B-B14F-4D97-AF65-F5344CB8AC3E}">
        <p14:creationId xmlns:p14="http://schemas.microsoft.com/office/powerpoint/2010/main" val="308676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Starting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Satisfied legal requirements of Duty to Co-operate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</a:t>
            </a:r>
            <a:r>
              <a:rPr lang="en-GB" dirty="0" smtClean="0"/>
              <a:t>ubmitted a sound plan for Examination	Positively prepared</a:t>
            </a:r>
          </a:p>
          <a:p>
            <a:pPr marL="0" indent="0">
              <a:buNone/>
            </a:pPr>
            <a:r>
              <a:rPr lang="en-GB" dirty="0" smtClean="0"/>
              <a:t>	Justified</a:t>
            </a:r>
          </a:p>
          <a:p>
            <a:pPr marL="0" indent="0">
              <a:buNone/>
            </a:pPr>
            <a:r>
              <a:rPr lang="en-GB" dirty="0" smtClean="0"/>
              <a:t>	Effective</a:t>
            </a:r>
          </a:p>
          <a:p>
            <a:pPr marL="0" indent="0">
              <a:buNone/>
            </a:pPr>
            <a:r>
              <a:rPr lang="en-GB" dirty="0" smtClean="0"/>
              <a:t>	Consistent with national 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458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 making is complex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752600"/>
            <a:ext cx="4824535" cy="3332584"/>
          </a:xfrm>
        </p:spPr>
      </p:pic>
    </p:spTree>
    <p:extLst>
      <p:ext uri="{BB962C8B-B14F-4D97-AF65-F5344CB8AC3E}">
        <p14:creationId xmlns:p14="http://schemas.microsoft.com/office/powerpoint/2010/main" val="420521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984232" cy="1143000"/>
          </a:xfrm>
        </p:spPr>
        <p:txBody>
          <a:bodyPr/>
          <a:lstStyle/>
          <a:p>
            <a:r>
              <a:rPr lang="en-GB" sz="3200" dirty="0" smtClean="0"/>
              <a:t>     INCOMPLETE and / or INCORRECT</a:t>
            </a:r>
            <a:endParaRPr lang="en-GB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39"/>
            <a:ext cx="2664296" cy="2997777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916" y="2422897"/>
            <a:ext cx="3810000" cy="2129660"/>
          </a:xfrm>
        </p:spPr>
      </p:pic>
    </p:spTree>
    <p:extLst>
      <p:ext uri="{BB962C8B-B14F-4D97-AF65-F5344CB8AC3E}">
        <p14:creationId xmlns:p14="http://schemas.microsoft.com/office/powerpoint/2010/main" val="418406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Incomplete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9" y="1981200"/>
            <a:ext cx="4262437" cy="655712"/>
          </a:xfrm>
        </p:spPr>
        <p:txBody>
          <a:bodyPr/>
          <a:lstStyle/>
          <a:p>
            <a:r>
              <a:rPr lang="en-GB" dirty="0" smtClean="0"/>
              <a:t>Jumping the gun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81200"/>
            <a:ext cx="4074021" cy="2650604"/>
          </a:xfrm>
        </p:spPr>
      </p:pic>
    </p:spTree>
    <p:extLst>
      <p:ext uri="{BB962C8B-B14F-4D97-AF65-F5344CB8AC3E}">
        <p14:creationId xmlns:p14="http://schemas.microsoft.com/office/powerpoint/2010/main" val="193893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BF Master Green NEW">
  <a:themeElements>
    <a:clrScheme name="HBF Green">
      <a:dk1>
        <a:srgbClr val="6E6D72"/>
      </a:dk1>
      <a:lt1>
        <a:srgbClr val="9A9A7F"/>
      </a:lt1>
      <a:dk2>
        <a:srgbClr val="465147"/>
      </a:dk2>
      <a:lt2>
        <a:srgbClr val="FFFFFF"/>
      </a:lt2>
      <a:accent1>
        <a:srgbClr val="5A6857"/>
      </a:accent1>
      <a:accent2>
        <a:srgbClr val="9A9A7F"/>
      </a:accent2>
      <a:accent3>
        <a:srgbClr val="465147"/>
      </a:accent3>
      <a:accent4>
        <a:srgbClr val="6E6D72"/>
      </a:accent4>
      <a:accent5>
        <a:srgbClr val="778873"/>
      </a:accent5>
      <a:accent6>
        <a:srgbClr val="9A9A7F"/>
      </a:accent6>
      <a:hlink>
        <a:srgbClr val="778873"/>
      </a:hlink>
      <a:folHlink>
        <a:srgbClr val="6E6D72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HBF Master Green NEW</Template>
  <TotalTime>338</TotalTime>
  <Words>121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HBF Master Green NEW</vt:lpstr>
      <vt:lpstr>Sue Green HBF Planning Manager –  Local Plans</vt:lpstr>
      <vt:lpstr>A big patch</vt:lpstr>
      <vt:lpstr>A steep learning curve</vt:lpstr>
      <vt:lpstr>How developers can sabotage your Local Plan?</vt:lpstr>
      <vt:lpstr>Have I sabotaged my own Local Plan?</vt:lpstr>
      <vt:lpstr>Starting Points</vt:lpstr>
      <vt:lpstr>Plan making is complex</vt:lpstr>
      <vt:lpstr>     INCOMPLETE and / or INCORRECT</vt:lpstr>
      <vt:lpstr>Incomplete</vt:lpstr>
      <vt:lpstr>Incomplete</vt:lpstr>
      <vt:lpstr>Incomplete</vt:lpstr>
      <vt:lpstr>Incorrect</vt:lpstr>
      <vt:lpstr>Incorrect</vt:lpstr>
      <vt:lpstr>Incorrect</vt:lpstr>
      <vt:lpstr>Incorrect</vt:lpstr>
      <vt:lpstr>In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Sue Green</dc:creator>
  <cp:lastModifiedBy>Scott Phillips</cp:lastModifiedBy>
  <cp:revision>25</cp:revision>
  <dcterms:created xsi:type="dcterms:W3CDTF">2013-02-08T08:43:58Z</dcterms:created>
  <dcterms:modified xsi:type="dcterms:W3CDTF">2015-09-28T14:53:15Z</dcterms:modified>
</cp:coreProperties>
</file>